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4008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85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598593"/>
            <a:ext cx="4800600" cy="1273387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1921087"/>
            <a:ext cx="4800600" cy="883073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8587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4278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2" y="194733"/>
            <a:ext cx="1380173" cy="3099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194733"/>
            <a:ext cx="4060508" cy="3099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5780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0367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1" y="911860"/>
            <a:ext cx="5520690" cy="1521460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1" y="2447714"/>
            <a:ext cx="5520690" cy="800100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1391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973666"/>
            <a:ext cx="272034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973666"/>
            <a:ext cx="272034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8890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94734"/>
            <a:ext cx="5520690" cy="7069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896620"/>
            <a:ext cx="2707838" cy="43942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1336040"/>
            <a:ext cx="2707838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896620"/>
            <a:ext cx="2721174" cy="43942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1336040"/>
            <a:ext cx="2721174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669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8325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8640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526627"/>
            <a:ext cx="3240405" cy="2599267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097280"/>
            <a:ext cx="2064424" cy="2032847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0335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526627"/>
            <a:ext cx="3240405" cy="2599267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097280"/>
            <a:ext cx="2064424" cy="2032847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012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5334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71A3133-C28E-FDAC-88B9-3160DDAFF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27" y="1628593"/>
            <a:ext cx="1792151" cy="1744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3F097A-EB52-74F2-4EB7-209452B324B8}"/>
              </a:ext>
            </a:extLst>
          </p:cNvPr>
          <p:cNvSpPr txBox="1"/>
          <p:nvPr/>
        </p:nvSpPr>
        <p:spPr>
          <a:xfrm>
            <a:off x="2703748" y="267771"/>
            <a:ext cx="34266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s-MY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PERTUBUHAN KEBAJIKAN KESIHATAN DAN KESELAMATAN PEKERJAAN WANITA </a:t>
            </a:r>
          </a:p>
          <a:p>
            <a:pPr algn="r"/>
            <a:r>
              <a:rPr lang="ms-MY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SELANGOR (PKKKPWS)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50BD0C-7137-D73A-1ECA-4867F403AF06}"/>
              </a:ext>
            </a:extLst>
          </p:cNvPr>
          <p:cNvSpPr txBox="1"/>
          <p:nvPr/>
        </p:nvSpPr>
        <p:spPr>
          <a:xfrm>
            <a:off x="2703748" y="816411"/>
            <a:ext cx="34266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41 TINGKAT 2 WISMA CIVIL CREST </a:t>
            </a:r>
            <a:b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JALAN PELAPIK B-U8/B BUKIT JELUTONG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40150 SHAH ALAM 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SELANGOR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BCDA73-239F-51E7-F9F7-C5AA23FDA097}"/>
              </a:ext>
            </a:extLst>
          </p:cNvPr>
          <p:cNvSpPr txBox="1"/>
          <p:nvPr/>
        </p:nvSpPr>
        <p:spPr>
          <a:xfrm>
            <a:off x="226500" y="257294"/>
            <a:ext cx="3200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MD SHAHZAR IDRIS</a:t>
            </a:r>
          </a:p>
          <a:p>
            <a:r>
              <a:rPr lang="ms-MY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Bendahari / AJK</a:t>
            </a:r>
          </a:p>
          <a:p>
            <a:endParaRPr lang="ms-MY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5450CC-52FD-A621-5D68-18F4AD14BD4D}"/>
              </a:ext>
            </a:extLst>
          </p:cNvPr>
          <p:cNvSpPr txBox="1"/>
          <p:nvPr/>
        </p:nvSpPr>
        <p:spPr>
          <a:xfrm>
            <a:off x="226500" y="2172625"/>
            <a:ext cx="3281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ms-MY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73088" algn="l"/>
              </a:tabLst>
            </a:pPr>
            <a: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Mobile	: +6018.7790.400</a:t>
            </a:r>
            <a:b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	: shahzar2@gmail.com</a:t>
            </a:r>
            <a:endParaRPr lang="ms-MY" sz="1200" dirty="0"/>
          </a:p>
          <a:p>
            <a:pPr>
              <a:tabLst>
                <a:tab pos="573088" algn="l"/>
              </a:tabLst>
            </a:pPr>
            <a:r>
              <a:rPr lang="en-MY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Reg.No</a:t>
            </a: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: PPM-009-10-01072020</a:t>
            </a:r>
          </a:p>
          <a:p>
            <a:pPr>
              <a:tabLst>
                <a:tab pos="573088" algn="l"/>
              </a:tabLst>
            </a:pP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Acc. No	: 1007-2710-0001-2696</a:t>
            </a:r>
            <a:b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Branch	: (</a:t>
            </a:r>
            <a:r>
              <a:rPr lang="en-MY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Agrobank</a:t>
            </a: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Subang Jaya)</a:t>
            </a:r>
            <a:endParaRPr lang="ms-MY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243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73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Myregalgate Abax =O</dc:creator>
  <cp:lastModifiedBy>Myregalgate Abax =O</cp:lastModifiedBy>
  <cp:revision>1</cp:revision>
  <dcterms:created xsi:type="dcterms:W3CDTF">2026-02-04T10:30:26Z</dcterms:created>
  <dcterms:modified xsi:type="dcterms:W3CDTF">2026-02-04T10:48:03Z</dcterms:modified>
</cp:coreProperties>
</file>